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4" r:id="rId3"/>
    <p:sldId id="261" r:id="rId4"/>
    <p:sldId id="260" r:id="rId5"/>
    <p:sldId id="262" r:id="rId6"/>
    <p:sldId id="263" r:id="rId7"/>
    <p:sldId id="266" r:id="rId8"/>
    <p:sldId id="265" r:id="rId9"/>
    <p:sldId id="267" r:id="rId10"/>
    <p:sldId id="257" r:id="rId11"/>
    <p:sldId id="258" r:id="rId12"/>
    <p:sldId id="25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131116096"/>
        <c:axId val="2131113376"/>
      </c:barChart>
      <c:catAx>
        <c:axId val="2131116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3376"/>
        <c:crosses val="autoZero"/>
        <c:auto val="1"/>
        <c:lblAlgn val="ctr"/>
        <c:lblOffset val="100"/>
        <c:noMultiLvlLbl val="0"/>
      </c:catAx>
      <c:valAx>
        <c:axId val="2131113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6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238612000"/>
        <c:axId val="238612544"/>
        <c:axId val="239967248"/>
      </c:line3DChart>
      <c:catAx>
        <c:axId val="238612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2544"/>
        <c:crosses val="autoZero"/>
        <c:auto val="1"/>
        <c:lblAlgn val="ctr"/>
        <c:lblOffset val="100"/>
        <c:noMultiLvlLbl val="0"/>
      </c:catAx>
      <c:valAx>
        <c:axId val="238612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2000"/>
        <c:crosses val="autoZero"/>
        <c:crossBetween val="between"/>
      </c:valAx>
      <c:serAx>
        <c:axId val="23996724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2544"/>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277154704"/>
        <c:axId val="277146544"/>
      </c:lineChart>
      <c:catAx>
        <c:axId val="277154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46544"/>
        <c:crosses val="autoZero"/>
        <c:auto val="1"/>
        <c:lblAlgn val="ctr"/>
        <c:lblOffset val="100"/>
        <c:noMultiLvlLbl val="0"/>
      </c:catAx>
      <c:valAx>
        <c:axId val="277146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54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131107936"/>
        <c:axId val="2131118272"/>
      </c:radarChart>
      <c:catAx>
        <c:axId val="213110793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8272"/>
        <c:crosses val="autoZero"/>
        <c:auto val="1"/>
        <c:lblAlgn val="ctr"/>
        <c:lblOffset val="100"/>
        <c:noMultiLvlLbl val="0"/>
      </c:catAx>
      <c:valAx>
        <c:axId val="2131118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079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238602752"/>
        <c:axId val="238604384"/>
      </c:scatterChart>
      <c:valAx>
        <c:axId val="2386027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04384"/>
        <c:crosses val="autoZero"/>
        <c:crossBetween val="midCat"/>
      </c:valAx>
      <c:valAx>
        <c:axId val="238604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027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375672448"/>
        <c:axId val="375675168"/>
      </c:scatterChart>
      <c:valAx>
        <c:axId val="375672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75168"/>
        <c:crosses val="autoZero"/>
        <c:crossBetween val="midCat"/>
      </c:valAx>
      <c:valAx>
        <c:axId val="37567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7244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375676800"/>
        <c:axId val="375687680"/>
      </c:scatterChart>
      <c:valAx>
        <c:axId val="375676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87680"/>
        <c:crosses val="autoZero"/>
        <c:crossBetween val="midCat"/>
      </c:valAx>
      <c:valAx>
        <c:axId val="37568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76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371677136"/>
        <c:axId val="238615808"/>
      </c:bubbleChart>
      <c:valAx>
        <c:axId val="3716771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5808"/>
        <c:crosses val="autoZero"/>
        <c:crossBetween val="midCat"/>
      </c:valAx>
      <c:valAx>
        <c:axId val="238615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771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277150896"/>
        <c:axId val="2046609328"/>
      </c:bubbleChart>
      <c:valAx>
        <c:axId val="277150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6609328"/>
        <c:crosses val="autoZero"/>
        <c:crossBetween val="midCat"/>
      </c:valAx>
      <c:valAx>
        <c:axId val="204660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508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371665168"/>
        <c:axId val="371676048"/>
      </c:areaChart>
      <c:dateAx>
        <c:axId val="37166516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76048"/>
        <c:crosses val="autoZero"/>
        <c:auto val="1"/>
        <c:lblOffset val="100"/>
        <c:baseTimeUnit val="days"/>
      </c:dateAx>
      <c:valAx>
        <c:axId val="371676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6516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371669520"/>
        <c:axId val="371676592"/>
      </c:areaChart>
      <c:dateAx>
        <c:axId val="37166952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76592"/>
        <c:crosses val="autoZero"/>
        <c:auto val="1"/>
        <c:lblOffset val="100"/>
        <c:baseTimeUnit val="days"/>
      </c:dateAx>
      <c:valAx>
        <c:axId val="371676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69520"/>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131110656"/>
        <c:axId val="2131111200"/>
      </c:barChart>
      <c:catAx>
        <c:axId val="2131110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1200"/>
        <c:crosses val="autoZero"/>
        <c:auto val="1"/>
        <c:lblAlgn val="ctr"/>
        <c:lblOffset val="100"/>
        <c:noMultiLvlLbl val="0"/>
      </c:catAx>
      <c:valAx>
        <c:axId val="2131111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06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131117728"/>
        <c:axId val="2131104672"/>
        <c:axId val="239970368"/>
      </c:area3DChart>
      <c:dateAx>
        <c:axId val="21311177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04672"/>
        <c:crosses val="autoZero"/>
        <c:auto val="1"/>
        <c:lblOffset val="100"/>
        <c:baseTimeUnit val="days"/>
      </c:dateAx>
      <c:valAx>
        <c:axId val="2131104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7728"/>
        <c:crosses val="autoZero"/>
        <c:crossBetween val="midCat"/>
      </c:valAx>
      <c:serAx>
        <c:axId val="2399703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04672"/>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283022928"/>
        <c:axId val="283020208"/>
        <c:axId val="239969744"/>
      </c:surface3DChart>
      <c:catAx>
        <c:axId val="283022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20208"/>
        <c:crosses val="autoZero"/>
        <c:auto val="1"/>
        <c:lblAlgn val="ctr"/>
        <c:lblOffset val="100"/>
        <c:noMultiLvlLbl val="0"/>
      </c:catAx>
      <c:valAx>
        <c:axId val="283020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22928"/>
        <c:crosses val="autoZero"/>
        <c:crossBetween val="midCat"/>
      </c:valAx>
      <c:serAx>
        <c:axId val="2399697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20208"/>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283025648"/>
        <c:axId val="283007696"/>
        <c:axId val="239967872"/>
      </c:surfaceChart>
      <c:catAx>
        <c:axId val="283025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07696"/>
        <c:crosses val="autoZero"/>
        <c:auto val="1"/>
        <c:lblAlgn val="ctr"/>
        <c:lblOffset val="100"/>
        <c:noMultiLvlLbl val="0"/>
      </c:catAx>
      <c:valAx>
        <c:axId val="283007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25648"/>
        <c:crosses val="autoZero"/>
        <c:crossBetween val="midCat"/>
      </c:valAx>
      <c:serAx>
        <c:axId val="23996787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07696"/>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283027824"/>
        <c:axId val="283019664"/>
      </c:stockChart>
      <c:dateAx>
        <c:axId val="28302782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19664"/>
        <c:crosses val="autoZero"/>
        <c:auto val="1"/>
        <c:lblOffset val="100"/>
        <c:baseTimeUnit val="days"/>
      </c:dateAx>
      <c:valAx>
        <c:axId val="283019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3027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38610912"/>
        <c:axId val="238613088"/>
      </c:barChart>
      <c:catAx>
        <c:axId val="23861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3088"/>
        <c:crosses val="autoZero"/>
        <c:auto val="1"/>
        <c:lblAlgn val="ctr"/>
        <c:lblOffset val="100"/>
        <c:noMultiLvlLbl val="0"/>
      </c:catAx>
      <c:valAx>
        <c:axId val="23861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09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77153616"/>
        <c:axId val="277148720"/>
      </c:barChart>
      <c:catAx>
        <c:axId val="2771536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48720"/>
        <c:crosses val="autoZero"/>
        <c:auto val="1"/>
        <c:lblAlgn val="ctr"/>
        <c:lblOffset val="100"/>
        <c:noMultiLvlLbl val="0"/>
      </c:catAx>
      <c:valAx>
        <c:axId val="2771487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5361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375681152"/>
        <c:axId val="375684416"/>
      </c:barChart>
      <c:catAx>
        <c:axId val="37568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84416"/>
        <c:crosses val="autoZero"/>
        <c:auto val="1"/>
        <c:lblAlgn val="ctr"/>
        <c:lblOffset val="100"/>
        <c:noMultiLvlLbl val="0"/>
      </c:catAx>
      <c:valAx>
        <c:axId val="3756844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81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375682240"/>
        <c:axId val="375679520"/>
        <c:axId val="0"/>
      </c:bar3DChart>
      <c:catAx>
        <c:axId val="3756822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79520"/>
        <c:crosses val="autoZero"/>
        <c:auto val="1"/>
        <c:lblAlgn val="ctr"/>
        <c:lblOffset val="100"/>
        <c:noMultiLvlLbl val="0"/>
      </c:catAx>
      <c:valAx>
        <c:axId val="375679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56822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80220832"/>
        <c:axId val="280221920"/>
      </c:radarChart>
      <c:catAx>
        <c:axId val="28022083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0221920"/>
        <c:crosses val="autoZero"/>
        <c:auto val="1"/>
        <c:lblAlgn val="ctr"/>
        <c:lblOffset val="100"/>
        <c:noMultiLvlLbl val="0"/>
      </c:catAx>
      <c:valAx>
        <c:axId val="280221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802208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277149808"/>
        <c:axId val="238616352"/>
      </c:lineChart>
      <c:catAx>
        <c:axId val="27714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6352"/>
        <c:crosses val="autoZero"/>
        <c:auto val="1"/>
        <c:lblAlgn val="ctr"/>
        <c:lblOffset val="100"/>
        <c:noMultiLvlLbl val="0"/>
      </c:catAx>
      <c:valAx>
        <c:axId val="238616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771498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371666256"/>
        <c:axId val="371675504"/>
      </c:lineChart>
      <c:catAx>
        <c:axId val="37166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75504"/>
        <c:crosses val="autoZero"/>
        <c:auto val="1"/>
        <c:lblAlgn val="ctr"/>
        <c:lblOffset val="100"/>
        <c:noMultiLvlLbl val="0"/>
      </c:catAx>
      <c:valAx>
        <c:axId val="371675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1666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a:t>
            </a:r>
            <a:r>
              <a:rPr lang="zh-CN" altLang="en-US" dirty="0" smtClean="0"/>
              <a:t>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8.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9.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432</Words>
  <Application>Microsoft Office PowerPoint</Application>
  <PresentationFormat>宽屏</PresentationFormat>
  <Paragraphs>63</Paragraphs>
  <Slides>12</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18</cp:revision>
  <dcterms:created xsi:type="dcterms:W3CDTF">2023-11-25T04:50:49Z</dcterms:created>
  <dcterms:modified xsi:type="dcterms:W3CDTF">2023-11-25T12:06:00Z</dcterms:modified>
</cp:coreProperties>
</file>